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040wintergarten.de/index.html" TargetMode="External"/><Relationship Id="rId3" Type="http://schemas.openxmlformats.org/officeDocument/2006/relationships/hyperlink" Target="https://b2.040wintergarten.de/paket-b5e27009c42043e99f2956258d87637c/wintergarten-baugenehmigung-hamburg-verfahrensweg-seit-2026-finden-60c953f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Wintergarten-Entscheidung: Kalt oder Warm – Welcher Typ passt zu mir?</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Baugenehmigung Hamburg: Verfahrensweg seit 2026 finden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